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Moi</a:t>
            </a:r>
            <a:r>
              <a:rPr lang="es-MX" dirty="0"/>
              <a:t>, Isabelle</a:t>
            </a:r>
          </a:p>
        </p:txBody>
      </p:sp>
    </p:spTree>
    <p:extLst>
      <p:ext uri="{BB962C8B-B14F-4D97-AF65-F5344CB8AC3E}">
        <p14:creationId xmlns:p14="http://schemas.microsoft.com/office/powerpoint/2010/main" val="19788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se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5" y="521550"/>
            <a:ext cx="4978910" cy="32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borde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413">
            <a:off x="4335104" y="1416256"/>
            <a:ext cx="4235380" cy="23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barcel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170">
            <a:off x="928597" y="3225323"/>
            <a:ext cx="4920812" cy="29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exico c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17" y="3833656"/>
            <a:ext cx="4206857" cy="27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uernava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19">
            <a:off x="7675380" y="1112636"/>
            <a:ext cx="4046874" cy="21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4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err="1">
                <a:latin typeface="Bookman Old Style" panose="02050604050505020204" pitchFamily="18" charset="0"/>
              </a:rPr>
              <a:t>Cosmopolite</a:t>
            </a:r>
            <a:r>
              <a:rPr lang="es-MX" sz="6000" dirty="0">
                <a:latin typeface="Bookman Old Style" panose="02050604050505020204" pitchFamily="18" charset="0"/>
              </a:rPr>
              <a:t>, </a:t>
            </a:r>
            <a:r>
              <a:rPr lang="es-MX" sz="6000" dirty="0" err="1">
                <a:latin typeface="Bookman Old Style" panose="02050604050505020204" pitchFamily="18" charset="0"/>
              </a:rPr>
              <a:t>internationale</a:t>
            </a:r>
            <a:r>
              <a:rPr lang="es-MX" sz="6000" dirty="0">
                <a:latin typeface="Bookman Old Style" panose="02050604050505020204" pitchFamily="18" charset="0"/>
              </a:rPr>
              <a:t>, </a:t>
            </a:r>
            <a:r>
              <a:rPr lang="es-MX" sz="6000" dirty="0" err="1">
                <a:latin typeface="Bookman Old Style" panose="02050604050505020204" pitchFamily="18" charset="0"/>
              </a:rPr>
              <a:t>humanitaire</a:t>
            </a:r>
            <a:r>
              <a:rPr lang="es-MX" sz="6000" dirty="0">
                <a:latin typeface="Bookman Old Style" panose="020506040505050202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9020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2818" y="963433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Au </a:t>
            </a:r>
            <a:r>
              <a:rPr lang="es-MX" sz="2800" dirty="0" err="1"/>
              <a:t>dessus</a:t>
            </a:r>
            <a:r>
              <a:rPr lang="es-MX" sz="2800" dirty="0"/>
              <a:t> de </a:t>
            </a:r>
            <a:r>
              <a:rPr lang="es-MX" sz="2800" dirty="0" err="1"/>
              <a:t>tout</a:t>
            </a:r>
            <a:r>
              <a:rPr lang="es-MX" sz="2800" dirty="0"/>
              <a:t>: </a:t>
            </a:r>
            <a:r>
              <a:rPr lang="es-MX" sz="2800" dirty="0" err="1"/>
              <a:t>enseigner</a:t>
            </a:r>
            <a:r>
              <a:rPr lang="es-MX" sz="2800" dirty="0"/>
              <a:t>, </a:t>
            </a:r>
            <a:r>
              <a:rPr lang="es-MX" sz="2800" dirty="0" err="1"/>
              <a:t>voyager</a:t>
            </a:r>
            <a:r>
              <a:rPr lang="es-MX" sz="2800" dirty="0"/>
              <a:t>, </a:t>
            </a:r>
            <a:r>
              <a:rPr lang="es-MX" sz="2800" dirty="0" err="1"/>
              <a:t>découvrir</a:t>
            </a:r>
            <a:r>
              <a:rPr lang="es-MX" sz="2800" dirty="0"/>
              <a:t>, </a:t>
            </a:r>
            <a:r>
              <a:rPr lang="es-MX" sz="2800" dirty="0" err="1"/>
              <a:t>aider</a:t>
            </a:r>
            <a:r>
              <a:rPr lang="es-MX" sz="2800" dirty="0"/>
              <a:t>, </a:t>
            </a:r>
            <a:r>
              <a:rPr lang="es-MX" sz="2800" dirty="0" err="1"/>
              <a:t>partager</a:t>
            </a:r>
            <a:r>
              <a:rPr lang="es-MX" sz="2800" dirty="0"/>
              <a:t>, </a:t>
            </a:r>
            <a:r>
              <a:rPr lang="es-MX" sz="2800" dirty="0" err="1"/>
              <a:t>donner</a:t>
            </a:r>
            <a:r>
              <a:rPr lang="es-MX" sz="2800" dirty="0"/>
              <a:t>, </a:t>
            </a:r>
            <a:r>
              <a:rPr lang="es-MX" sz="2800" dirty="0" err="1"/>
              <a:t>conseiller</a:t>
            </a:r>
            <a:r>
              <a:rPr lang="es-MX" sz="2800" dirty="0"/>
              <a:t>, </a:t>
            </a:r>
            <a:r>
              <a:rPr lang="es-MX" sz="2800" dirty="0" err="1"/>
              <a:t>écouter</a:t>
            </a:r>
            <a:r>
              <a:rPr lang="es-MX" sz="2800" dirty="0"/>
              <a:t> </a:t>
            </a:r>
            <a:r>
              <a:rPr lang="es-MX" sz="2800" dirty="0" err="1"/>
              <a:t>ceux</a:t>
            </a:r>
            <a:r>
              <a:rPr lang="es-MX" sz="2800" dirty="0"/>
              <a:t> </a:t>
            </a:r>
            <a:r>
              <a:rPr lang="es-MX" sz="2800" dirty="0" err="1"/>
              <a:t>qui</a:t>
            </a:r>
            <a:r>
              <a:rPr lang="es-MX" sz="2800" dirty="0"/>
              <a:t> le </a:t>
            </a:r>
            <a:r>
              <a:rPr lang="es-MX" sz="2800" dirty="0" err="1"/>
              <a:t>requièrent</a:t>
            </a:r>
            <a:r>
              <a:rPr lang="es-MX" sz="2800" dirty="0"/>
              <a:t> </a:t>
            </a:r>
            <a:r>
              <a:rPr lang="es-MX" sz="2800" dirty="0" err="1"/>
              <a:t>avec</a:t>
            </a:r>
            <a:r>
              <a:rPr lang="es-MX" sz="2800" dirty="0"/>
              <a:t> </a:t>
            </a:r>
            <a:r>
              <a:rPr lang="es-MX" sz="2800" dirty="0" err="1"/>
              <a:t>désintéressement</a:t>
            </a:r>
            <a:r>
              <a:rPr lang="es-MX" sz="2800" dirty="0"/>
              <a:t> et </a:t>
            </a:r>
            <a:r>
              <a:rPr lang="es-MX" sz="2800" dirty="0" err="1"/>
              <a:t>humanité</a:t>
            </a:r>
            <a:r>
              <a:rPr lang="es-MX" sz="2800" dirty="0"/>
              <a:t>.</a:t>
            </a:r>
          </a:p>
          <a:p>
            <a:pPr marL="0" indent="0">
              <a:buNone/>
            </a:pPr>
            <a:r>
              <a:rPr lang="es-MX" sz="2800" dirty="0"/>
              <a:t>À </a:t>
            </a:r>
            <a:r>
              <a:rPr lang="es-MX" sz="2800" dirty="0" err="1"/>
              <a:t>travers</a:t>
            </a:r>
            <a:r>
              <a:rPr lang="es-MX" sz="2800" dirty="0"/>
              <a:t> </a:t>
            </a:r>
            <a:r>
              <a:rPr lang="es-MX" sz="2800" dirty="0" err="1"/>
              <a:t>ma</a:t>
            </a:r>
            <a:r>
              <a:rPr lang="es-MX" sz="2800" dirty="0"/>
              <a:t> </a:t>
            </a:r>
            <a:r>
              <a:rPr lang="es-MX" sz="2800" dirty="0" err="1"/>
              <a:t>longue</a:t>
            </a:r>
            <a:r>
              <a:rPr lang="es-MX" sz="2800" dirty="0"/>
              <a:t> </a:t>
            </a:r>
            <a:r>
              <a:rPr lang="es-MX" sz="2800" dirty="0" err="1"/>
              <a:t>trajectoire</a:t>
            </a:r>
            <a:r>
              <a:rPr lang="es-MX" sz="2800" dirty="0"/>
              <a:t>, </a:t>
            </a:r>
            <a:r>
              <a:rPr lang="es-MX" sz="2800" dirty="0" err="1"/>
              <a:t>j’ai</a:t>
            </a:r>
            <a:r>
              <a:rPr lang="es-MX" sz="2800" dirty="0"/>
              <a:t> </a:t>
            </a:r>
            <a:r>
              <a:rPr lang="es-MX" sz="2800" dirty="0" err="1"/>
              <a:t>accompli</a:t>
            </a:r>
            <a:r>
              <a:rPr lang="es-MX" sz="2800" dirty="0"/>
              <a:t> mes </a:t>
            </a:r>
            <a:r>
              <a:rPr lang="es-MX" sz="2800" dirty="0" err="1"/>
              <a:t>rêves</a:t>
            </a:r>
            <a:r>
              <a:rPr lang="es-MX" sz="2800" dirty="0"/>
              <a:t>. </a:t>
            </a:r>
          </a:p>
          <a:p>
            <a:pPr marL="0" indent="0">
              <a:buNone/>
            </a:pPr>
            <a:r>
              <a:rPr lang="es-MX" sz="2800" dirty="0" err="1"/>
              <a:t>Pour</a:t>
            </a:r>
            <a:r>
              <a:rPr lang="es-MX" sz="2800" dirty="0"/>
              <a:t> </a:t>
            </a:r>
            <a:r>
              <a:rPr lang="es-MX" sz="2800" dirty="0" err="1"/>
              <a:t>parfaire</a:t>
            </a:r>
            <a:r>
              <a:rPr lang="es-MX" sz="2800" dirty="0"/>
              <a:t> </a:t>
            </a:r>
            <a:r>
              <a:rPr lang="es-MX" sz="2800" dirty="0" err="1"/>
              <a:t>ma</a:t>
            </a:r>
            <a:r>
              <a:rPr lang="es-MX" sz="2800" dirty="0"/>
              <a:t> </a:t>
            </a:r>
            <a:r>
              <a:rPr lang="es-MX" sz="2800" dirty="0" err="1"/>
              <a:t>vocation</a:t>
            </a:r>
            <a:r>
              <a:rPr lang="es-MX" sz="2800" dirty="0"/>
              <a:t>, </a:t>
            </a:r>
            <a:r>
              <a:rPr lang="es-MX" sz="2800" dirty="0" err="1"/>
              <a:t>j’ai</a:t>
            </a:r>
            <a:r>
              <a:rPr lang="es-MX" sz="2800" dirty="0"/>
              <a:t> </a:t>
            </a:r>
            <a:r>
              <a:rPr lang="es-MX" sz="2800" dirty="0" err="1"/>
              <a:t>besoin</a:t>
            </a:r>
            <a:r>
              <a:rPr lang="es-MX" sz="2800" dirty="0"/>
              <a:t> de me </a:t>
            </a:r>
            <a:r>
              <a:rPr lang="es-MX" sz="2800" dirty="0" err="1"/>
              <a:t>former</a:t>
            </a:r>
            <a:r>
              <a:rPr lang="es-MX" sz="2800" dirty="0"/>
              <a:t> </a:t>
            </a:r>
            <a:r>
              <a:rPr lang="es-MX" sz="2800" dirty="0" err="1"/>
              <a:t>pour</a:t>
            </a:r>
            <a:r>
              <a:rPr lang="es-MX" sz="2800" dirty="0"/>
              <a:t> </a:t>
            </a:r>
            <a:r>
              <a:rPr lang="es-MX" sz="2800" dirty="0" err="1"/>
              <a:t>apporter</a:t>
            </a:r>
            <a:r>
              <a:rPr lang="es-MX" sz="2800" dirty="0"/>
              <a:t> à mes </a:t>
            </a:r>
            <a:r>
              <a:rPr lang="es-MX" sz="2800" dirty="0" err="1"/>
              <a:t>élèves</a:t>
            </a:r>
            <a:r>
              <a:rPr lang="es-MX" sz="2800" dirty="0"/>
              <a:t> les </a:t>
            </a:r>
            <a:r>
              <a:rPr lang="es-MX" sz="2800" dirty="0" err="1"/>
              <a:t>outils</a:t>
            </a:r>
            <a:r>
              <a:rPr lang="es-MX" sz="2800" dirty="0"/>
              <a:t> </a:t>
            </a:r>
            <a:r>
              <a:rPr lang="es-MX" sz="2800" dirty="0" err="1"/>
              <a:t>nécessaires</a:t>
            </a:r>
            <a:r>
              <a:rPr lang="es-MX" sz="2800" dirty="0"/>
              <a:t> </a:t>
            </a:r>
            <a:r>
              <a:rPr lang="es-MX" sz="2800" dirty="0" err="1"/>
              <a:t>pédagogiques</a:t>
            </a:r>
            <a:r>
              <a:rPr lang="es-MX" sz="2800" dirty="0"/>
              <a:t> et </a:t>
            </a:r>
            <a:r>
              <a:rPr lang="es-MX" sz="2800" dirty="0" err="1"/>
              <a:t>didactiques</a:t>
            </a:r>
            <a:r>
              <a:rPr lang="es-MX" sz="2800" dirty="0"/>
              <a:t> de </a:t>
            </a:r>
            <a:r>
              <a:rPr lang="es-MX" sz="2800" dirty="0" err="1"/>
              <a:t>notre</a:t>
            </a:r>
            <a:r>
              <a:rPr lang="es-MX" sz="2800" dirty="0"/>
              <a:t> </a:t>
            </a:r>
            <a:r>
              <a:rPr lang="es-MX" sz="2800" dirty="0" err="1"/>
              <a:t>siècle</a:t>
            </a:r>
            <a:r>
              <a:rPr lang="es-MX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0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veni vidi v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034748" y="6135757"/>
            <a:ext cx="632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Février</a:t>
            </a:r>
            <a:r>
              <a:rPr lang="es-MX" sz="2400" b="1" dirty="0"/>
              <a:t> 2017 - Bogotá</a:t>
            </a:r>
          </a:p>
        </p:txBody>
      </p:sp>
    </p:spTree>
    <p:extLst>
      <p:ext uri="{BB962C8B-B14F-4D97-AF65-F5344CB8AC3E}">
        <p14:creationId xmlns:p14="http://schemas.microsoft.com/office/powerpoint/2010/main" val="3654041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448</TotalTime>
  <Words>78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Century Gothic</vt:lpstr>
      <vt:lpstr>Garamond</vt:lpstr>
      <vt:lpstr>Savon</vt:lpstr>
      <vt:lpstr>Moi, Isabelle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Moi, Isabelle</dc:title>
  <dc:creator>Lfm Moliere</dc:creator>
  <cp:lastModifiedBy>Lfm Moliere</cp:lastModifiedBy>
  <cp:revision>9</cp:revision>
  <dcterms:created xsi:type="dcterms:W3CDTF">2017-02-12T20:05:39Z</dcterms:created>
  <dcterms:modified xsi:type="dcterms:W3CDTF">2017-02-13T03:33:54Z</dcterms:modified>
</cp:coreProperties>
</file>